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 id="2147483684" r:id="rId6"/>
  </p:sldMasterIdLst>
  <p:notesMasterIdLst>
    <p:notesMasterId r:id="rId15"/>
  </p:notesMasterIdLst>
  <p:handoutMasterIdLst>
    <p:handoutMasterId r:id="rId16"/>
  </p:handoutMasterIdLst>
  <p:sldIdLst>
    <p:sldId id="304" r:id="rId7"/>
    <p:sldId id="259" r:id="rId8"/>
    <p:sldId id="307" r:id="rId9"/>
    <p:sldId id="308" r:id="rId10"/>
    <p:sldId id="296" r:id="rId11"/>
    <p:sldId id="297" r:id="rId12"/>
    <p:sldId id="288" r:id="rId13"/>
    <p:sldId id="309" r:id="rId14"/>
  </p:sldIdLst>
  <p:sldSz cx="9144000" cy="6858000" type="screen4x3"/>
  <p:notesSz cx="6811963" cy="9942513"/>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0000"/>
    <a:srgbClr val="FA3000"/>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56" autoAdjust="0"/>
    <p:restoredTop sz="92230" autoAdjust="0"/>
  </p:normalViewPr>
  <p:slideViewPr>
    <p:cSldViewPr>
      <p:cViewPr>
        <p:scale>
          <a:sx n="100" d="100"/>
          <a:sy n="100" d="100"/>
        </p:scale>
        <p:origin x="-768" y="6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200" d="100"/>
          <a:sy n="200" d="100"/>
        </p:scale>
        <p:origin x="-72" y="4962"/>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 Target="slides/slide1.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1850" cy="497126"/>
          </a:xfrm>
          <a:prstGeom prst="rect">
            <a:avLst/>
          </a:prstGeom>
        </p:spPr>
        <p:txBody>
          <a:bodyPr vert="horz" lIns="91605" tIns="45802" rIns="91605" bIns="45802" rtlCol="0"/>
          <a:lstStyle>
            <a:lvl1pPr algn="l">
              <a:defRPr sz="1200"/>
            </a:lvl1pPr>
          </a:lstStyle>
          <a:p>
            <a:endParaRPr lang="en-GB"/>
          </a:p>
        </p:txBody>
      </p:sp>
      <p:sp>
        <p:nvSpPr>
          <p:cNvPr id="3" name="Date Placeholder 2"/>
          <p:cNvSpPr>
            <a:spLocks noGrp="1"/>
          </p:cNvSpPr>
          <p:nvPr>
            <p:ph type="dt" sz="quarter" idx="1"/>
          </p:nvPr>
        </p:nvSpPr>
        <p:spPr>
          <a:xfrm>
            <a:off x="3858537" y="0"/>
            <a:ext cx="2951850" cy="497126"/>
          </a:xfrm>
          <a:prstGeom prst="rect">
            <a:avLst/>
          </a:prstGeom>
        </p:spPr>
        <p:txBody>
          <a:bodyPr vert="horz" lIns="91605" tIns="45802" rIns="91605" bIns="45802" rtlCol="0"/>
          <a:lstStyle>
            <a:lvl1pPr algn="r">
              <a:defRPr sz="1200"/>
            </a:lvl1pPr>
          </a:lstStyle>
          <a:p>
            <a:fld id="{7E4CF3DE-E779-4676-AE41-BA279271F7CF}" type="datetimeFigureOut">
              <a:rPr lang="en-US" smtClean="0"/>
              <a:pPr/>
              <a:t>22/02/2012</a:t>
            </a:fld>
            <a:endParaRPr lang="en-GB"/>
          </a:p>
        </p:txBody>
      </p:sp>
      <p:sp>
        <p:nvSpPr>
          <p:cNvPr id="4" name="Footer Placeholder 3"/>
          <p:cNvSpPr>
            <a:spLocks noGrp="1"/>
          </p:cNvSpPr>
          <p:nvPr>
            <p:ph type="ftr" sz="quarter" idx="2"/>
          </p:nvPr>
        </p:nvSpPr>
        <p:spPr>
          <a:xfrm>
            <a:off x="1" y="9443661"/>
            <a:ext cx="2951850" cy="497126"/>
          </a:xfrm>
          <a:prstGeom prst="rect">
            <a:avLst/>
          </a:prstGeom>
        </p:spPr>
        <p:txBody>
          <a:bodyPr vert="horz" lIns="91605" tIns="45802" rIns="91605" bIns="45802" rtlCol="0" anchor="b"/>
          <a:lstStyle>
            <a:lvl1pPr algn="l">
              <a:defRPr sz="1200"/>
            </a:lvl1pPr>
          </a:lstStyle>
          <a:p>
            <a:endParaRPr lang="en-GB"/>
          </a:p>
        </p:txBody>
      </p:sp>
      <p:sp>
        <p:nvSpPr>
          <p:cNvPr id="5" name="Slide Number Placeholder 4"/>
          <p:cNvSpPr>
            <a:spLocks noGrp="1"/>
          </p:cNvSpPr>
          <p:nvPr>
            <p:ph type="sldNum" sz="quarter" idx="3"/>
          </p:nvPr>
        </p:nvSpPr>
        <p:spPr>
          <a:xfrm>
            <a:off x="3858537" y="9443661"/>
            <a:ext cx="2951850" cy="497126"/>
          </a:xfrm>
          <a:prstGeom prst="rect">
            <a:avLst/>
          </a:prstGeom>
        </p:spPr>
        <p:txBody>
          <a:bodyPr vert="horz" lIns="91605" tIns="45802" rIns="91605" bIns="45802" rtlCol="0" anchor="b"/>
          <a:lstStyle>
            <a:lvl1pPr algn="r">
              <a:defRPr sz="1200"/>
            </a:lvl1pPr>
          </a:lstStyle>
          <a:p>
            <a:fld id="{63B691F1-08EA-4E1C-9CAE-57B85173BB69}" type="slidenum">
              <a:rPr lang="en-GB" smtClean="0"/>
              <a:pPr/>
              <a:t>‹#›</a:t>
            </a:fld>
            <a:endParaRPr lang="en-GB"/>
          </a:p>
        </p:txBody>
      </p:sp>
    </p:spTree>
    <p:extLst>
      <p:ext uri="{BB962C8B-B14F-4D97-AF65-F5344CB8AC3E}">
        <p14:creationId xmlns:p14="http://schemas.microsoft.com/office/powerpoint/2010/main" val="2852046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1" y="0"/>
            <a:ext cx="2951850" cy="497126"/>
          </a:xfrm>
          <a:prstGeom prst="rect">
            <a:avLst/>
          </a:prstGeom>
          <a:noFill/>
          <a:ln w="9525">
            <a:noFill/>
            <a:miter lim="800000"/>
            <a:headEnd/>
            <a:tailEnd/>
          </a:ln>
          <a:effectLst/>
        </p:spPr>
        <p:txBody>
          <a:bodyPr vert="horz" wrap="square" lIns="91605" tIns="45802" rIns="91605" bIns="45802" numCol="1" anchor="t" anchorCtr="0" compatLnSpc="1">
            <a:prstTxWarp prst="textNoShape">
              <a:avLst/>
            </a:prstTxWarp>
          </a:bodyPr>
          <a:lstStyle>
            <a:lvl1pPr>
              <a:defRPr sz="1200"/>
            </a:lvl1pPr>
          </a:lstStyle>
          <a:p>
            <a:pPr>
              <a:defRPr/>
            </a:pPr>
            <a:endParaRPr lang="en-US"/>
          </a:p>
        </p:txBody>
      </p:sp>
      <p:sp>
        <p:nvSpPr>
          <p:cNvPr id="11267" name="Rectangle 3"/>
          <p:cNvSpPr>
            <a:spLocks noGrp="1" noChangeArrowheads="1"/>
          </p:cNvSpPr>
          <p:nvPr>
            <p:ph type="dt" idx="1"/>
          </p:nvPr>
        </p:nvSpPr>
        <p:spPr bwMode="auto">
          <a:xfrm>
            <a:off x="3858537" y="0"/>
            <a:ext cx="2951850" cy="497126"/>
          </a:xfrm>
          <a:prstGeom prst="rect">
            <a:avLst/>
          </a:prstGeom>
          <a:noFill/>
          <a:ln w="9525">
            <a:noFill/>
            <a:miter lim="800000"/>
            <a:headEnd/>
            <a:tailEnd/>
          </a:ln>
          <a:effectLst/>
        </p:spPr>
        <p:txBody>
          <a:bodyPr vert="horz" wrap="square" lIns="91605" tIns="45802" rIns="91605" bIns="45802" numCol="1" anchor="t" anchorCtr="0" compatLnSpc="1">
            <a:prstTxWarp prst="textNoShape">
              <a:avLst/>
            </a:prstTxWarp>
          </a:bodyPr>
          <a:lstStyle>
            <a:lvl1pPr algn="r">
              <a:defRPr sz="1200"/>
            </a:lvl1pPr>
          </a:lstStyle>
          <a:p>
            <a:pPr>
              <a:defRPr/>
            </a:pPr>
            <a:endParaRPr lang="en-US"/>
          </a:p>
        </p:txBody>
      </p:sp>
      <p:sp>
        <p:nvSpPr>
          <p:cNvPr id="8196" name="Rectangle 4"/>
          <p:cNvSpPr>
            <a:spLocks noGrp="1" noRot="1" noChangeAspect="1" noChangeArrowheads="1" noTextEdit="1"/>
          </p:cNvSpPr>
          <p:nvPr>
            <p:ph type="sldImg" idx="2"/>
          </p:nvPr>
        </p:nvSpPr>
        <p:spPr bwMode="auto">
          <a:xfrm>
            <a:off x="919163" y="746125"/>
            <a:ext cx="4973637" cy="3729038"/>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81197" y="4722694"/>
            <a:ext cx="5449570" cy="4474131"/>
          </a:xfrm>
          <a:prstGeom prst="rect">
            <a:avLst/>
          </a:prstGeom>
          <a:noFill/>
          <a:ln w="9525">
            <a:noFill/>
            <a:miter lim="800000"/>
            <a:headEnd/>
            <a:tailEnd/>
          </a:ln>
          <a:effectLst/>
        </p:spPr>
        <p:txBody>
          <a:bodyPr vert="horz" wrap="square" lIns="91605" tIns="45802" rIns="91605" bIns="4580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1" y="9443661"/>
            <a:ext cx="2951850" cy="497126"/>
          </a:xfrm>
          <a:prstGeom prst="rect">
            <a:avLst/>
          </a:prstGeom>
          <a:noFill/>
          <a:ln w="9525">
            <a:noFill/>
            <a:miter lim="800000"/>
            <a:headEnd/>
            <a:tailEnd/>
          </a:ln>
          <a:effectLst/>
        </p:spPr>
        <p:txBody>
          <a:bodyPr vert="horz" wrap="square" lIns="91605" tIns="45802" rIns="91605" bIns="45802" numCol="1" anchor="b" anchorCtr="0" compatLnSpc="1">
            <a:prstTxWarp prst="textNoShape">
              <a:avLst/>
            </a:prstTxWarp>
          </a:bodyPr>
          <a:lstStyle>
            <a:lvl1pPr>
              <a:defRPr sz="1200"/>
            </a:lvl1pPr>
          </a:lstStyle>
          <a:p>
            <a:pPr>
              <a:defRPr/>
            </a:pPr>
            <a:endParaRPr lang="en-US"/>
          </a:p>
        </p:txBody>
      </p:sp>
      <p:sp>
        <p:nvSpPr>
          <p:cNvPr id="11271" name="Rectangle 7"/>
          <p:cNvSpPr>
            <a:spLocks noGrp="1" noChangeArrowheads="1"/>
          </p:cNvSpPr>
          <p:nvPr>
            <p:ph type="sldNum" sz="quarter" idx="5"/>
          </p:nvPr>
        </p:nvSpPr>
        <p:spPr bwMode="auto">
          <a:xfrm>
            <a:off x="3858537" y="9443661"/>
            <a:ext cx="2951850" cy="497126"/>
          </a:xfrm>
          <a:prstGeom prst="rect">
            <a:avLst/>
          </a:prstGeom>
          <a:noFill/>
          <a:ln w="9525">
            <a:noFill/>
            <a:miter lim="800000"/>
            <a:headEnd/>
            <a:tailEnd/>
          </a:ln>
          <a:effectLst/>
        </p:spPr>
        <p:txBody>
          <a:bodyPr vert="horz" wrap="square" lIns="91605" tIns="45802" rIns="91605" bIns="45802" numCol="1" anchor="b" anchorCtr="0" compatLnSpc="1">
            <a:prstTxWarp prst="textNoShape">
              <a:avLst/>
            </a:prstTxWarp>
          </a:bodyPr>
          <a:lstStyle>
            <a:lvl1pPr algn="r">
              <a:defRPr sz="1200"/>
            </a:lvl1pPr>
          </a:lstStyle>
          <a:p>
            <a:pPr>
              <a:defRPr/>
            </a:pPr>
            <a:fld id="{54C9431A-F31D-4A16-A12A-FD70500757AA}" type="slidenum">
              <a:rPr lang="en-US"/>
              <a:pPr>
                <a:defRPr/>
              </a:pPr>
              <a:t>‹#›</a:t>
            </a:fld>
            <a:endParaRPr lang="en-US"/>
          </a:p>
        </p:txBody>
      </p:sp>
    </p:spTree>
    <p:extLst>
      <p:ext uri="{BB962C8B-B14F-4D97-AF65-F5344CB8AC3E}">
        <p14:creationId xmlns:p14="http://schemas.microsoft.com/office/powerpoint/2010/main" val="12900318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Title slide"/>
          <p:cNvPicPr>
            <a:picLocks noChangeAspect="1" noChangeArrowheads="1"/>
          </p:cNvPicPr>
          <p:nvPr userDrawn="1"/>
        </p:nvPicPr>
        <p:blipFill>
          <a:blip r:embed="rId2" cstate="print"/>
          <a:srcRect/>
          <a:stretch>
            <a:fillRect/>
          </a:stretch>
        </p:blipFill>
        <p:spPr bwMode="auto">
          <a:xfrm>
            <a:off x="0" y="-4763"/>
            <a:ext cx="9145588" cy="6867526"/>
          </a:xfrm>
          <a:prstGeom prst="rect">
            <a:avLst/>
          </a:prstGeom>
          <a:noFill/>
          <a:ln w="9525">
            <a:noFill/>
            <a:miter lim="800000"/>
            <a:headEnd/>
            <a:tailEnd/>
          </a:ln>
        </p:spPr>
      </p:pic>
      <p:sp>
        <p:nvSpPr>
          <p:cNvPr id="2" name="Title 1"/>
          <p:cNvSpPr>
            <a:spLocks noGrp="1"/>
          </p:cNvSpPr>
          <p:nvPr>
            <p:ph type="ctrTitle"/>
          </p:nvPr>
        </p:nvSpPr>
        <p:spPr>
          <a:xfrm>
            <a:off x="685800" y="1571612"/>
            <a:ext cx="7772400" cy="1470025"/>
          </a:xfrm>
        </p:spPr>
        <p:txBody>
          <a:bodyPr/>
          <a:lstStyle>
            <a:lvl1pPr>
              <a:defRPr b="1">
                <a:solidFill>
                  <a:srgbClr val="C00000"/>
                </a:solidFill>
                <a:latin typeface="Segoe UI" pitchFamily="34" charset="0"/>
                <a:cs typeface="Segoe U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214686"/>
            <a:ext cx="6400800" cy="1752600"/>
          </a:xfrm>
        </p:spPr>
        <p:txBody>
          <a:bodyPr/>
          <a:lstStyle>
            <a:lvl1pPr marL="0" indent="0" algn="ctr">
              <a:buNone/>
              <a:defRPr>
                <a:latin typeface="Segoe UI" pitchFamily="34" charset="0"/>
                <a:cs typeface="Segoe U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BC5DA36-0B97-4D50-9743-BB91F49BF6DF}" type="slidenum">
              <a:rPr lang="en-GB"/>
              <a:pPr>
                <a:defRPr/>
              </a:pPr>
              <a:t>‹#›</a:t>
            </a:fld>
            <a:endParaRPr lang="en-GB"/>
          </a:p>
        </p:txBody>
      </p:sp>
    </p:spTree>
  </p:cSld>
  <p:clrMapOvr>
    <a:masterClrMapping/>
  </p:clrMapOvr>
  <p:transition xmlns:p14="http://schemas.microsoft.com/office/powerpoint/2010/mai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CD315B7-F97B-468D-BC68-EFC0DE4743C6}"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08885C8-A54E-4BD0-9F8D-39C66D9F1272}"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5F5A7BB-55CF-47E4-AB92-DD834714746D}"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88AC600D-6A77-456C-8F40-8F5479CB3E75}"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D82D3C01-E039-4716-9CB0-494912D3EC84}"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02951F3D-5FEB-40B9-903E-E1943BDE4F9A}"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CDBEBE82-A620-4D5F-BCC8-5A5A03899FFA}"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FAF050A-A8CA-47A9-A7E8-DEA2BCAD451C}"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F16203E-E66A-4F9A-8867-422C301BBE5C}"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D906B1A-311C-4D6D-86A4-B8C6EC8AE3F5}"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3021F3EB-79ED-4E3B-BF19-08548BFA161B}" type="datetimeFigureOut">
              <a:rPr lang="en-US"/>
              <a:pPr>
                <a:defRPr/>
              </a:pPr>
              <a:t>22/02/2012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50EF060-C972-4C9E-9C0D-099E9A4EE79E}"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solidFill>
                  <a:srgbClr val="C00000"/>
                </a:solidFill>
                <a:effectLst>
                  <a:outerShdw blurRad="38100" dist="38100" dir="2700000" algn="tl">
                    <a:srgbClr val="000000">
                      <a:alpha val="43137"/>
                    </a:srgbClr>
                  </a:outerShdw>
                </a:effectLst>
                <a:latin typeface="+mn-lt"/>
                <a:cs typeface="Segoe U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mn-lt"/>
                <a:cs typeface="Segoe UI" pitchFamily="34" charset="0"/>
              </a:defRPr>
            </a:lvl1pPr>
            <a:lvl2pPr>
              <a:defRPr>
                <a:latin typeface="+mn-lt"/>
                <a:cs typeface="Segoe UI" pitchFamily="34" charset="0"/>
              </a:defRPr>
            </a:lvl2pPr>
            <a:lvl3pPr>
              <a:defRPr>
                <a:latin typeface="+mn-lt"/>
                <a:cs typeface="Segoe UI" pitchFamily="34" charset="0"/>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lvl1pPr>
              <a:defRPr/>
            </a:lvl1pPr>
          </a:lstStyle>
          <a:p>
            <a:pPr>
              <a:defRPr/>
            </a:pPr>
            <a:fld id="{C9A580F7-3FC3-4CE7-938C-FA13116DB233}" type="datetimeFigureOut">
              <a:rPr lang="en-US"/>
              <a:pPr>
                <a:defRPr/>
              </a:pPr>
              <a:t>22/02/2012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2897CEF-D3ED-4F26-A91A-B8E509C1B953}"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0FA0AB8-6166-4DF3-BBD9-DAAAA285772A}" type="datetimeFigureOut">
              <a:rPr lang="en-US"/>
              <a:pPr>
                <a:defRPr/>
              </a:pPr>
              <a:t>22/02/2012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999556F-2B1E-448B-964D-3FEBEDF67E2D}"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241DCB31-BCB2-4BC0-AE92-D41ED21B31FB}" type="datetimeFigureOut">
              <a:rPr lang="en-US"/>
              <a:pPr>
                <a:defRPr/>
              </a:pPr>
              <a:t>22/02/2012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0E9F082-10BB-4B4B-BA34-53A85B085741}"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019CBE8D-16ED-4F20-948E-008E743B186D}" type="datetimeFigureOut">
              <a:rPr lang="en-US"/>
              <a:pPr>
                <a:defRPr/>
              </a:pPr>
              <a:t>22/02/2012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E4D35EFE-657F-4CE7-BE46-474791041EC3}"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663F9AC5-D490-4113-BA1D-2659425A04C0}" type="datetimeFigureOut">
              <a:rPr lang="en-US"/>
              <a:pPr>
                <a:defRPr/>
              </a:pPr>
              <a:t>22/02/2012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4A35D2BD-D867-4BAC-B871-006EE7920782}"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58C65A1-0610-4B56-A55B-F47E691490D1}" type="datetimeFigureOut">
              <a:rPr lang="en-US"/>
              <a:pPr>
                <a:defRPr/>
              </a:pPr>
              <a:t>22/02/2012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0EF95575-5467-44C2-BC0B-D581D3F42329}" type="slidenum">
              <a:rPr lang="en-GB"/>
              <a:pPr>
                <a:defRPr/>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ECD541-1AA3-48D0-B8B1-592CDE127C49}" type="datetimeFigureOut">
              <a:rPr lang="en-US"/>
              <a:pPr>
                <a:defRPr/>
              </a:pPr>
              <a:t>22/02/2012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7D905EA-D9EE-4686-880C-F5D154E7E3A2}" type="slidenum">
              <a:rPr lang="en-GB"/>
              <a:pPr>
                <a:defRPr/>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A1444F3-8473-4383-AE19-4BFD293EAE2C}" type="datetimeFigureOut">
              <a:rPr lang="en-US"/>
              <a:pPr>
                <a:defRPr/>
              </a:pPr>
              <a:t>22/02/2012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5C55D50A-78B5-448A-B3E4-BCC24CECE0E4}" type="slidenum">
              <a:rPr lang="en-GB"/>
              <a:pPr>
                <a:defRPr/>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4957B08F-3454-43ED-9DD3-F7601091CD93}" type="datetimeFigureOut">
              <a:rPr lang="en-US"/>
              <a:pPr>
                <a:defRPr/>
              </a:pPr>
              <a:t>22/02/2012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E0B6158-BE78-437A-9C51-DFFDB214BFE6}" type="slidenum">
              <a:rPr lang="en-GB"/>
              <a:pPr>
                <a:defRPr/>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C9CD246E-AF8B-4F52-B003-8F26962F277A}" type="datetimeFigureOut">
              <a:rPr lang="en-US"/>
              <a:pPr>
                <a:defRPr/>
              </a:pPr>
              <a:t>22/02/2012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45A8C9A-4C2B-4568-A941-1440FDF9F886}" type="slidenum">
              <a:rPr lang="en-GB"/>
              <a:pPr>
                <a:defRPr/>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81B52676-8E5D-4958-9815-289C5A9DBBB3}" type="datetimeFigureOut">
              <a:rPr lang="en-US"/>
              <a:pPr>
                <a:defRPr/>
              </a:pPr>
              <a:t>22/02/2012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0220FA9-67FA-4905-8A07-FE6C26E804B8}" type="slidenum">
              <a:rPr lang="en-GB"/>
              <a:pPr>
                <a:defRPr/>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lvl1pPr>
              <a:defRPr/>
            </a:lvl1pPr>
          </a:lstStyle>
          <a:p>
            <a:pPr>
              <a:defRPr/>
            </a:pPr>
            <a:fld id="{DD8F1CBE-3D30-4BEE-B0A0-DEE74C03C092}" type="datetimeFigureOut">
              <a:rPr lang="en-US"/>
              <a:pPr>
                <a:defRPr/>
              </a:pPr>
              <a:t>22/02/2012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EE23D16-0109-4D5F-9D96-C90675F34EE1}" type="slidenum">
              <a:rPr lang="en-GB"/>
              <a:pPr>
                <a:defRPr/>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AEB743C-97B0-4A00-A7F7-C26BD52EDA57}" type="datetimeFigureOut">
              <a:rPr lang="en-US"/>
              <a:pPr>
                <a:defRPr/>
              </a:pPr>
              <a:t>22/02/2012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6B2A9C6-AE92-4597-9B46-C1997FDC13F5}" type="slidenum">
              <a:rPr lang="en-GB"/>
              <a:pPr>
                <a:defRPr/>
              </a:pPr>
              <a:t>‹#›</a:t>
            </a:fld>
            <a:endParaRPr lang="en-GB"/>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A0F0C724-24DC-4030-B962-486A8F9F75D1}" type="datetimeFigureOut">
              <a:rPr lang="en-US"/>
              <a:pPr>
                <a:defRPr/>
              </a:pPr>
              <a:t>22/02/2012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AB339F23-935E-4488-86BE-E8160F0A2298}" type="slidenum">
              <a:rPr lang="en-GB"/>
              <a:pPr>
                <a:defRPr/>
              </a:pPr>
              <a:t>‹#›</a:t>
            </a:fld>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05F6EDED-7D43-4148-9E59-0FFAA9906403}" type="datetimeFigureOut">
              <a:rPr lang="en-US"/>
              <a:pPr>
                <a:defRPr/>
              </a:pPr>
              <a:t>22/02/2012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7712BBB4-99A7-4FF9-B2C6-143C79C36613}" type="slidenum">
              <a:rPr lang="en-GB"/>
              <a:pPr>
                <a:defRPr/>
              </a:pPr>
              <a:t>‹#›</a:t>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0B3A17BF-B030-44A3-A195-71535DF178C5}" type="datetimeFigureOut">
              <a:rPr lang="en-US"/>
              <a:pPr>
                <a:defRPr/>
              </a:pPr>
              <a:t>22/02/2012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5596D0C-5293-4B59-8CE9-FE390C0D07B7}" type="slidenum">
              <a:rPr lang="en-GB"/>
              <a:pPr>
                <a:defRPr/>
              </a:pPr>
              <a:t>‹#›</a:t>
            </a:fld>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C100370-ED27-4131-91F0-09DA46660D09}" type="datetimeFigureOut">
              <a:rPr lang="en-US"/>
              <a:pPr>
                <a:defRPr/>
              </a:pPr>
              <a:t>22/02/2012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20788A50-575C-429F-B284-2DB288EC5C35}" type="slidenum">
              <a:rPr lang="en-GB"/>
              <a:pPr>
                <a:defRPr/>
              </a:pPr>
              <a:t>‹#›</a:t>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FC715F-D1CA-446A-BB06-F981F7EE4B98}" type="datetimeFigureOut">
              <a:rPr lang="en-US"/>
              <a:pPr>
                <a:defRPr/>
              </a:pPr>
              <a:t>22/02/2012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5512A25-5B72-4469-A850-251F004E2268}" type="slidenum">
              <a:rPr lang="en-GB"/>
              <a:pPr>
                <a:defRPr/>
              </a:pPr>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A466A1D-9E37-430E-B38F-58436B7EF39F}" type="datetimeFigureOut">
              <a:rPr lang="en-US"/>
              <a:pPr>
                <a:defRPr/>
              </a:pPr>
              <a:t>22/02/2012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4E0099B-51EF-4034-BE42-5BDEF50E525E}" type="slidenum">
              <a:rPr lang="en-GB"/>
              <a:pPr>
                <a:defRPr/>
              </a:pPr>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33325A0F-4FE9-48B0-8018-3F52230C63F9}" type="datetimeFigureOut">
              <a:rPr lang="en-US"/>
              <a:pPr>
                <a:defRPr/>
              </a:pPr>
              <a:t>22/02/2012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74CF064-4AD9-4A31-9241-F55D9EDA9C32}" type="slidenum">
              <a:rPr lang="en-GB"/>
              <a:pPr>
                <a:defRPr/>
              </a:pPr>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DED3C9DC-BD53-491B-AE86-59D99347851B}" type="datetimeFigureOut">
              <a:rPr lang="en-US"/>
              <a:pPr>
                <a:defRPr/>
              </a:pPr>
              <a:t>22/02/2012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E12F0AD-D64E-4E17-84AB-934ED21FA6E3}"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3.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descr="Title slide"/>
          <p:cNvPicPr>
            <a:picLocks noChangeAspect="1" noChangeArrowheads="1"/>
          </p:cNvPicPr>
          <p:nvPr userDrawn="1"/>
        </p:nvPicPr>
        <p:blipFill>
          <a:blip r:embed="rId13" cstate="print"/>
          <a:srcRect/>
          <a:stretch>
            <a:fillRect/>
          </a:stretch>
        </p:blipFill>
        <p:spPr bwMode="auto">
          <a:xfrm>
            <a:off x="0" y="-4763"/>
            <a:ext cx="9145588" cy="6867526"/>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p>
        </p:txBody>
      </p:sp>
      <p:sp>
        <p:nvSpPr>
          <p:cNvPr id="1030" name="Rectangle 6"/>
          <p:cNvSpPr>
            <a:spLocks noGrp="1" noChangeArrowheads="1"/>
          </p:cNvSpPr>
          <p:nvPr>
            <p:ph type="sldNum" sz="quarter" idx="4"/>
          </p:nvPr>
        </p:nvSpPr>
        <p:spPr bwMode="auto">
          <a:xfrm>
            <a:off x="3500438" y="6215063"/>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08FF900-3D3F-490B-800C-E3F32D42A18B}"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763"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ransition xmlns:p14="http://schemas.microsoft.com/office/powerpoint/2010/main" spd="med">
    <p:wipe dir="r"/>
  </p:transition>
  <p:txStyles>
    <p:titleStyle>
      <a:lvl1pPr algn="l" rtl="0" eaLnBrk="0" fontAlgn="base" hangingPunct="0">
        <a:spcBef>
          <a:spcPct val="0"/>
        </a:spcBef>
        <a:spcAft>
          <a:spcPct val="0"/>
        </a:spcAft>
        <a:defRPr sz="4400">
          <a:solidFill>
            <a:srgbClr val="FF0000"/>
          </a:solidFill>
          <a:latin typeface="+mj-lt"/>
          <a:ea typeface="+mj-ea"/>
          <a:cs typeface="+mj-cs"/>
        </a:defRPr>
      </a:lvl1pPr>
      <a:lvl2pPr algn="l" rtl="0" eaLnBrk="0" fontAlgn="base" hangingPunct="0">
        <a:spcBef>
          <a:spcPct val="0"/>
        </a:spcBef>
        <a:spcAft>
          <a:spcPct val="0"/>
        </a:spcAft>
        <a:defRPr sz="4400">
          <a:solidFill>
            <a:srgbClr val="FF0000"/>
          </a:solidFill>
          <a:latin typeface="Arial" charset="0"/>
        </a:defRPr>
      </a:lvl2pPr>
      <a:lvl3pPr algn="l" rtl="0" eaLnBrk="0" fontAlgn="base" hangingPunct="0">
        <a:spcBef>
          <a:spcPct val="0"/>
        </a:spcBef>
        <a:spcAft>
          <a:spcPct val="0"/>
        </a:spcAft>
        <a:defRPr sz="4400">
          <a:solidFill>
            <a:srgbClr val="FF0000"/>
          </a:solidFill>
          <a:latin typeface="Arial" charset="0"/>
        </a:defRPr>
      </a:lvl3pPr>
      <a:lvl4pPr algn="l" rtl="0" eaLnBrk="0" fontAlgn="base" hangingPunct="0">
        <a:spcBef>
          <a:spcPct val="0"/>
        </a:spcBef>
        <a:spcAft>
          <a:spcPct val="0"/>
        </a:spcAft>
        <a:defRPr sz="4400">
          <a:solidFill>
            <a:srgbClr val="FF0000"/>
          </a:solidFill>
          <a:latin typeface="Arial" charset="0"/>
        </a:defRPr>
      </a:lvl4pPr>
      <a:lvl5pPr algn="l" rtl="0" eaLnBrk="0" fontAlgn="base" hangingPunct="0">
        <a:spcBef>
          <a:spcPct val="0"/>
        </a:spcBef>
        <a:spcAft>
          <a:spcPct val="0"/>
        </a:spcAft>
        <a:defRPr sz="4400">
          <a:solidFill>
            <a:srgbClr val="FF0000"/>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5" descr="General"/>
          <p:cNvPicPr>
            <a:picLocks noChangeAspect="1" noChangeArrowheads="1"/>
          </p:cNvPicPr>
          <p:nvPr userDrawn="1"/>
        </p:nvPicPr>
        <p:blipFill>
          <a:blip r:embed="rId13" cstate="print"/>
          <a:srcRect/>
          <a:stretch>
            <a:fillRect/>
          </a:stretch>
        </p:blipFill>
        <p:spPr bwMode="auto">
          <a:xfrm>
            <a:off x="0" y="-4763"/>
            <a:ext cx="9145588" cy="6867526"/>
          </a:xfrm>
          <a:prstGeom prst="rect">
            <a:avLst/>
          </a:prstGeom>
          <a:noFill/>
          <a:ln w="9525">
            <a:noFill/>
            <a:miter lim="800000"/>
            <a:headEnd/>
            <a:tailEnd/>
          </a:ln>
        </p:spPr>
      </p:pic>
      <p:sp>
        <p:nvSpPr>
          <p:cNvPr id="2051"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2052"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CF05C62-3961-4283-B38F-F5A0905A345D}" type="datetimeFigureOut">
              <a:rPr lang="en-US"/>
              <a:pPr>
                <a:defRPr/>
              </a:pPr>
              <a:t>22/02/2012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B33C52C-8164-4E5F-A912-CF4485CC0B62}"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rtl="0" eaLnBrk="0" fontAlgn="base" hangingPunct="0">
        <a:spcBef>
          <a:spcPct val="0"/>
        </a:spcBef>
        <a:spcAft>
          <a:spcPct val="0"/>
        </a:spcAft>
        <a:defRPr sz="4400" kern="1200">
          <a:solidFill>
            <a:srgbClr val="FF0000"/>
          </a:solidFill>
          <a:latin typeface="Arial" pitchFamily="34" charset="0"/>
          <a:ea typeface="+mj-ea"/>
          <a:cs typeface="Arial" pitchFamily="34" charset="0"/>
        </a:defRPr>
      </a:lvl1pPr>
      <a:lvl2pPr algn="l" rtl="0" eaLnBrk="0" fontAlgn="base" hangingPunct="0">
        <a:spcBef>
          <a:spcPct val="0"/>
        </a:spcBef>
        <a:spcAft>
          <a:spcPct val="0"/>
        </a:spcAft>
        <a:defRPr sz="4400">
          <a:solidFill>
            <a:srgbClr val="FF0000"/>
          </a:solidFill>
          <a:latin typeface="Arial" charset="0"/>
          <a:cs typeface="Arial" charset="0"/>
        </a:defRPr>
      </a:lvl2pPr>
      <a:lvl3pPr algn="l" rtl="0" eaLnBrk="0" fontAlgn="base" hangingPunct="0">
        <a:spcBef>
          <a:spcPct val="0"/>
        </a:spcBef>
        <a:spcAft>
          <a:spcPct val="0"/>
        </a:spcAft>
        <a:defRPr sz="4400">
          <a:solidFill>
            <a:srgbClr val="FF0000"/>
          </a:solidFill>
          <a:latin typeface="Arial" charset="0"/>
          <a:cs typeface="Arial" charset="0"/>
        </a:defRPr>
      </a:lvl3pPr>
      <a:lvl4pPr algn="l" rtl="0" eaLnBrk="0" fontAlgn="base" hangingPunct="0">
        <a:spcBef>
          <a:spcPct val="0"/>
        </a:spcBef>
        <a:spcAft>
          <a:spcPct val="0"/>
        </a:spcAft>
        <a:defRPr sz="4400">
          <a:solidFill>
            <a:srgbClr val="FF0000"/>
          </a:solidFill>
          <a:latin typeface="Arial" charset="0"/>
          <a:cs typeface="Arial" charset="0"/>
        </a:defRPr>
      </a:lvl4pPr>
      <a:lvl5pPr algn="l" rtl="0" eaLnBrk="0" fontAlgn="base" hangingPunct="0">
        <a:spcBef>
          <a:spcPct val="0"/>
        </a:spcBef>
        <a:spcAft>
          <a:spcPct val="0"/>
        </a:spcAft>
        <a:defRPr sz="4400">
          <a:solidFill>
            <a:srgbClr val="FF0000"/>
          </a:solidFill>
          <a:latin typeface="Arial" charset="0"/>
          <a:cs typeface="Arial" charset="0"/>
        </a:defRPr>
      </a:lvl5pPr>
      <a:lvl6pPr marL="457200" algn="l" rtl="0" fontAlgn="base">
        <a:spcBef>
          <a:spcPct val="0"/>
        </a:spcBef>
        <a:spcAft>
          <a:spcPct val="0"/>
        </a:spcAft>
        <a:defRPr sz="4400">
          <a:solidFill>
            <a:srgbClr val="FF0000"/>
          </a:solidFill>
          <a:latin typeface="Arial" charset="0"/>
          <a:cs typeface="Arial" charset="0"/>
        </a:defRPr>
      </a:lvl6pPr>
      <a:lvl7pPr marL="914400" algn="l" rtl="0" fontAlgn="base">
        <a:spcBef>
          <a:spcPct val="0"/>
        </a:spcBef>
        <a:spcAft>
          <a:spcPct val="0"/>
        </a:spcAft>
        <a:defRPr sz="4400">
          <a:solidFill>
            <a:srgbClr val="FF0000"/>
          </a:solidFill>
          <a:latin typeface="Arial" charset="0"/>
          <a:cs typeface="Arial" charset="0"/>
        </a:defRPr>
      </a:lvl7pPr>
      <a:lvl8pPr marL="1371600" algn="l" rtl="0" fontAlgn="base">
        <a:spcBef>
          <a:spcPct val="0"/>
        </a:spcBef>
        <a:spcAft>
          <a:spcPct val="0"/>
        </a:spcAft>
        <a:defRPr sz="4400">
          <a:solidFill>
            <a:srgbClr val="FF0000"/>
          </a:solidFill>
          <a:latin typeface="Arial" charset="0"/>
          <a:cs typeface="Arial" charset="0"/>
        </a:defRPr>
      </a:lvl8pPr>
      <a:lvl9pPr marL="1828800" algn="l" rtl="0" fontAlgn="base">
        <a:spcBef>
          <a:spcPct val="0"/>
        </a:spcBef>
        <a:spcAft>
          <a:spcPct val="0"/>
        </a:spcAft>
        <a:defRPr sz="4400">
          <a:solidFill>
            <a:srgbClr val="FF0000"/>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9" descr="General 2"/>
          <p:cNvPicPr>
            <a:picLocks noChangeAspect="1" noChangeArrowheads="1"/>
          </p:cNvPicPr>
          <p:nvPr userDrawn="1"/>
        </p:nvPicPr>
        <p:blipFill>
          <a:blip r:embed="rId13" cstate="print"/>
          <a:srcRect/>
          <a:stretch>
            <a:fillRect/>
          </a:stretch>
        </p:blipFill>
        <p:spPr bwMode="auto">
          <a:xfrm>
            <a:off x="0" y="-4763"/>
            <a:ext cx="9145588" cy="6867526"/>
          </a:xfrm>
          <a:prstGeom prst="rect">
            <a:avLst/>
          </a:prstGeom>
          <a:noFill/>
          <a:ln w="9525">
            <a:noFill/>
            <a:miter lim="800000"/>
            <a:headEnd/>
            <a:tailEnd/>
          </a:ln>
        </p:spPr>
      </p:pic>
      <p:sp>
        <p:nvSpPr>
          <p:cNvPr id="3075"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3076"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C9A3CFC-5B2C-43EA-BD64-B5F3217A460E}" type="datetimeFigureOut">
              <a:rPr lang="en-US"/>
              <a:pPr>
                <a:defRPr/>
              </a:pPr>
              <a:t>22/02/2012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1D9B6C4-22FF-4A19-B4F7-A44AC9D087F6}"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rtl="0" eaLnBrk="0" fontAlgn="base" hangingPunct="0">
        <a:spcBef>
          <a:spcPct val="0"/>
        </a:spcBef>
        <a:spcAft>
          <a:spcPct val="0"/>
        </a:spcAft>
        <a:defRPr sz="4400" kern="1200">
          <a:solidFill>
            <a:srgbClr val="FF0000"/>
          </a:solidFill>
          <a:latin typeface="Arial" pitchFamily="34" charset="0"/>
          <a:ea typeface="+mj-ea"/>
          <a:cs typeface="Arial" pitchFamily="34" charset="0"/>
        </a:defRPr>
      </a:lvl1pPr>
      <a:lvl2pPr algn="l" rtl="0" eaLnBrk="0" fontAlgn="base" hangingPunct="0">
        <a:spcBef>
          <a:spcPct val="0"/>
        </a:spcBef>
        <a:spcAft>
          <a:spcPct val="0"/>
        </a:spcAft>
        <a:defRPr sz="4400">
          <a:solidFill>
            <a:srgbClr val="FF0000"/>
          </a:solidFill>
          <a:latin typeface="Arial" charset="0"/>
          <a:cs typeface="Arial" charset="0"/>
        </a:defRPr>
      </a:lvl2pPr>
      <a:lvl3pPr algn="l" rtl="0" eaLnBrk="0" fontAlgn="base" hangingPunct="0">
        <a:spcBef>
          <a:spcPct val="0"/>
        </a:spcBef>
        <a:spcAft>
          <a:spcPct val="0"/>
        </a:spcAft>
        <a:defRPr sz="4400">
          <a:solidFill>
            <a:srgbClr val="FF0000"/>
          </a:solidFill>
          <a:latin typeface="Arial" charset="0"/>
          <a:cs typeface="Arial" charset="0"/>
        </a:defRPr>
      </a:lvl3pPr>
      <a:lvl4pPr algn="l" rtl="0" eaLnBrk="0" fontAlgn="base" hangingPunct="0">
        <a:spcBef>
          <a:spcPct val="0"/>
        </a:spcBef>
        <a:spcAft>
          <a:spcPct val="0"/>
        </a:spcAft>
        <a:defRPr sz="4400">
          <a:solidFill>
            <a:srgbClr val="FF0000"/>
          </a:solidFill>
          <a:latin typeface="Arial" charset="0"/>
          <a:cs typeface="Arial" charset="0"/>
        </a:defRPr>
      </a:lvl4pPr>
      <a:lvl5pPr algn="l" rtl="0" eaLnBrk="0" fontAlgn="base" hangingPunct="0">
        <a:spcBef>
          <a:spcPct val="0"/>
        </a:spcBef>
        <a:spcAft>
          <a:spcPct val="0"/>
        </a:spcAft>
        <a:defRPr sz="4400">
          <a:solidFill>
            <a:srgbClr val="FF0000"/>
          </a:solidFill>
          <a:latin typeface="Arial" charset="0"/>
          <a:cs typeface="Arial" charset="0"/>
        </a:defRPr>
      </a:lvl5pPr>
      <a:lvl6pPr marL="457200" algn="l" rtl="0" fontAlgn="base">
        <a:spcBef>
          <a:spcPct val="0"/>
        </a:spcBef>
        <a:spcAft>
          <a:spcPct val="0"/>
        </a:spcAft>
        <a:defRPr sz="4400">
          <a:solidFill>
            <a:srgbClr val="FF0000"/>
          </a:solidFill>
          <a:latin typeface="Arial" charset="0"/>
          <a:cs typeface="Arial" charset="0"/>
        </a:defRPr>
      </a:lvl6pPr>
      <a:lvl7pPr marL="914400" algn="l" rtl="0" fontAlgn="base">
        <a:spcBef>
          <a:spcPct val="0"/>
        </a:spcBef>
        <a:spcAft>
          <a:spcPct val="0"/>
        </a:spcAft>
        <a:defRPr sz="4400">
          <a:solidFill>
            <a:srgbClr val="FF0000"/>
          </a:solidFill>
          <a:latin typeface="Arial" charset="0"/>
          <a:cs typeface="Arial" charset="0"/>
        </a:defRPr>
      </a:lvl7pPr>
      <a:lvl8pPr marL="1371600" algn="l" rtl="0" fontAlgn="base">
        <a:spcBef>
          <a:spcPct val="0"/>
        </a:spcBef>
        <a:spcAft>
          <a:spcPct val="0"/>
        </a:spcAft>
        <a:defRPr sz="4400">
          <a:solidFill>
            <a:srgbClr val="FF0000"/>
          </a:solidFill>
          <a:latin typeface="Arial" charset="0"/>
          <a:cs typeface="Arial" charset="0"/>
        </a:defRPr>
      </a:lvl8pPr>
      <a:lvl9pPr marL="1828800" algn="l" rtl="0" fontAlgn="base">
        <a:spcBef>
          <a:spcPct val="0"/>
        </a:spcBef>
        <a:spcAft>
          <a:spcPct val="0"/>
        </a:spcAft>
        <a:defRPr sz="4400">
          <a:solidFill>
            <a:srgbClr val="FF0000"/>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Neil.Willey@uwe.ac.u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bwMode="black">
          <a:xfrm>
            <a:off x="467544" y="1318890"/>
            <a:ext cx="8104956" cy="2470150"/>
          </a:xfrm>
        </p:spPr>
        <p:txBody>
          <a:bodyPr/>
          <a:lstStyle/>
          <a:p>
            <a:pPr algn="ctr" eaLnBrk="1" hangingPunct="1">
              <a:defRPr/>
            </a:pPr>
            <a:r>
              <a:rPr lang="en-GB" sz="5400" dirty="0" smtClean="0">
                <a:solidFill>
                  <a:srgbClr val="FA0000"/>
                </a:solidFill>
                <a:latin typeface="Calibri" pitchFamily="34" charset="0"/>
              </a:rPr>
              <a:t>The Graduate School</a:t>
            </a:r>
            <a:r>
              <a:rPr lang="en-GB" sz="3600" dirty="0" smtClean="0">
                <a:effectLst>
                  <a:outerShdw blurRad="38100" dist="38100" dir="2700000" algn="tl">
                    <a:srgbClr val="000000">
                      <a:alpha val="43137"/>
                    </a:srgbClr>
                  </a:outerShdw>
                </a:effectLst>
                <a:latin typeface="Calibri" pitchFamily="34" charset="0"/>
              </a:rPr>
              <a:t/>
            </a:r>
            <a:br>
              <a:rPr lang="en-GB" sz="3600" dirty="0" smtClean="0">
                <a:effectLst>
                  <a:outerShdw blurRad="38100" dist="38100" dir="2700000" algn="tl">
                    <a:srgbClr val="000000">
                      <a:alpha val="43137"/>
                    </a:srgbClr>
                  </a:outerShdw>
                </a:effectLst>
                <a:latin typeface="Calibri" pitchFamily="34" charset="0"/>
              </a:rPr>
            </a:br>
            <a:r>
              <a:rPr lang="en-GB" sz="3600" dirty="0" smtClean="0">
                <a:effectLst>
                  <a:outerShdw blurRad="38100" dist="38100" dir="2700000" algn="tl">
                    <a:srgbClr val="000000">
                      <a:alpha val="43137"/>
                    </a:srgbClr>
                  </a:outerShdw>
                </a:effectLst>
                <a:latin typeface="Calibri" pitchFamily="34" charset="0"/>
              </a:rPr>
              <a:t/>
            </a:r>
            <a:br>
              <a:rPr lang="en-GB" sz="3600" dirty="0" smtClean="0">
                <a:effectLst>
                  <a:outerShdw blurRad="38100" dist="38100" dir="2700000" algn="tl">
                    <a:srgbClr val="000000">
                      <a:alpha val="43137"/>
                    </a:srgbClr>
                  </a:outerShdw>
                </a:effectLst>
                <a:latin typeface="Calibri" pitchFamily="34" charset="0"/>
              </a:rPr>
            </a:br>
            <a:r>
              <a:rPr lang="en-GB" sz="3600" kern="1200" dirty="0" smtClean="0">
                <a:solidFill>
                  <a:srgbClr val="000000"/>
                </a:solidFill>
                <a:effectLst>
                  <a:outerShdw blurRad="38100" dist="38100" dir="2700000" algn="tl">
                    <a:srgbClr val="000000">
                      <a:alpha val="43137"/>
                    </a:srgbClr>
                  </a:outerShdw>
                </a:effectLst>
                <a:latin typeface="Calibri" pitchFamily="34" charset="0"/>
              </a:rPr>
              <a:t> </a:t>
            </a:r>
            <a:r>
              <a:rPr lang="en-GB" sz="3600" kern="1200" dirty="0" smtClean="0">
                <a:solidFill>
                  <a:srgbClr val="000000"/>
                </a:solidFill>
                <a:latin typeface="Calibri" pitchFamily="34" charset="0"/>
              </a:rPr>
              <a:t>Neil Willey</a:t>
            </a:r>
            <a:br>
              <a:rPr lang="en-GB" sz="3600" kern="1200" dirty="0" smtClean="0">
                <a:solidFill>
                  <a:srgbClr val="000000"/>
                </a:solidFill>
                <a:latin typeface="Calibri" pitchFamily="34" charset="0"/>
              </a:rPr>
            </a:br>
            <a:r>
              <a:rPr lang="en-GB" sz="3600" kern="1200" dirty="0" smtClean="0">
                <a:solidFill>
                  <a:srgbClr val="000000"/>
                </a:solidFill>
                <a:latin typeface="Calibri" pitchFamily="34" charset="0"/>
              </a:rPr>
              <a:t/>
            </a:r>
            <a:br>
              <a:rPr lang="en-GB" sz="3600" kern="1200" dirty="0" smtClean="0">
                <a:solidFill>
                  <a:srgbClr val="000000"/>
                </a:solidFill>
                <a:latin typeface="Calibri" pitchFamily="34" charset="0"/>
              </a:rPr>
            </a:br>
            <a:r>
              <a:rPr lang="en-GB" sz="2800" b="0" kern="1200" dirty="0" smtClean="0">
                <a:solidFill>
                  <a:srgbClr val="000000"/>
                </a:solidFill>
                <a:latin typeface="Calibri" pitchFamily="34" charset="0"/>
                <a:hlinkClick r:id="rId3"/>
              </a:rPr>
              <a:t>Neil.Willey@uwe.ac.uk</a:t>
            </a:r>
            <a:r>
              <a:rPr lang="en-GB" sz="3600" kern="1200" dirty="0" smtClean="0">
                <a:solidFill>
                  <a:srgbClr val="000000"/>
                </a:solidFill>
                <a:latin typeface="Calibri" pitchFamily="34" charset="0"/>
              </a:rPr>
              <a:t/>
            </a:r>
            <a:br>
              <a:rPr lang="en-GB" sz="3600" kern="1200" dirty="0" smtClean="0">
                <a:solidFill>
                  <a:srgbClr val="000000"/>
                </a:solidFill>
                <a:latin typeface="Calibri" pitchFamily="34" charset="0"/>
              </a:rPr>
            </a:br>
            <a:r>
              <a:rPr lang="en-GB" sz="2400" b="0" kern="1200" dirty="0" smtClean="0">
                <a:solidFill>
                  <a:srgbClr val="000000"/>
                </a:solidFill>
                <a:latin typeface="Calibri" pitchFamily="34" charset="0"/>
              </a:rPr>
              <a:t>Tel:</a:t>
            </a:r>
            <a:r>
              <a:rPr lang="en-GB" sz="3600" kern="1200" dirty="0" smtClean="0">
                <a:solidFill>
                  <a:srgbClr val="000000"/>
                </a:solidFill>
                <a:latin typeface="Calibri" pitchFamily="34" charset="0"/>
              </a:rPr>
              <a:t> </a:t>
            </a:r>
            <a:r>
              <a:rPr lang="en-GB" sz="2400" b="0" kern="1200" dirty="0" smtClean="0">
                <a:solidFill>
                  <a:srgbClr val="000000"/>
                </a:solidFill>
                <a:latin typeface="Calibri" pitchFamily="34" charset="0"/>
              </a:rPr>
              <a:t>0117 32</a:t>
            </a:r>
            <a:r>
              <a:rPr lang="en-GB" sz="2400" b="0" kern="1200" dirty="0" smtClean="0">
                <a:solidFill>
                  <a:srgbClr val="FF0000"/>
                </a:solidFill>
                <a:latin typeface="Calibri" pitchFamily="34" charset="0"/>
              </a:rPr>
              <a:t>82314</a:t>
            </a:r>
            <a:r>
              <a:rPr lang="en-GB" sz="2400" b="0" kern="1200" dirty="0" smtClean="0">
                <a:solidFill>
                  <a:srgbClr val="000000"/>
                </a:solidFill>
                <a:latin typeface="Calibri" pitchFamily="34" charset="0"/>
              </a:rPr>
              <a:t/>
            </a:r>
            <a:br>
              <a:rPr lang="en-GB" sz="2400" b="0" kern="1200" dirty="0" smtClean="0">
                <a:solidFill>
                  <a:srgbClr val="000000"/>
                </a:solidFill>
                <a:latin typeface="Calibri" pitchFamily="34" charset="0"/>
              </a:rPr>
            </a:br>
            <a:r>
              <a:rPr lang="en-GB" sz="2800" b="0" kern="1200" dirty="0" smtClean="0">
                <a:solidFill>
                  <a:srgbClr val="000000"/>
                </a:solidFill>
                <a:latin typeface="Calibri" pitchFamily="34" charset="0"/>
              </a:rPr>
              <a:t/>
            </a:r>
            <a:br>
              <a:rPr lang="en-GB" sz="2800" b="0" kern="1200" dirty="0" smtClean="0">
                <a:solidFill>
                  <a:srgbClr val="000000"/>
                </a:solidFill>
                <a:latin typeface="Calibri" pitchFamily="34" charset="0"/>
              </a:rPr>
            </a:br>
            <a:r>
              <a:rPr lang="en-GB" sz="2800" b="0" kern="1200" dirty="0" smtClean="0">
                <a:solidFill>
                  <a:srgbClr val="000000"/>
                </a:solidFill>
                <a:latin typeface="Calibri" pitchFamily="34" charset="0"/>
              </a:rPr>
              <a:t>2A21</a:t>
            </a:r>
            <a:endParaRPr lang="en-GB" sz="2400" b="0" dirty="0">
              <a:latin typeface="Calibri" pitchFamily="34" charset="0"/>
            </a:endParaRPr>
          </a:p>
        </p:txBody>
      </p:sp>
      <p:sp>
        <p:nvSpPr>
          <p:cNvPr id="3" name="Subtitle 2"/>
          <p:cNvSpPr>
            <a:spLocks noGrp="1"/>
          </p:cNvSpPr>
          <p:nvPr>
            <p:ph type="subTitle" idx="1"/>
          </p:nvPr>
        </p:nvSpPr>
        <p:spPr>
          <a:xfrm>
            <a:off x="571500" y="3071813"/>
            <a:ext cx="7200900" cy="1752600"/>
          </a:xfrm>
        </p:spPr>
        <p:txBody>
          <a:bodyPr/>
          <a:lstStyle/>
          <a:p>
            <a:pPr algn="l" eaLnBrk="1" hangingPunct="1">
              <a:spcBef>
                <a:spcPct val="0"/>
              </a:spcBef>
              <a:defRPr/>
            </a:pPr>
            <a:r>
              <a:rPr lang="en-US" sz="4000" b="1" kern="1200" dirty="0" smtClean="0">
                <a:solidFill>
                  <a:srgbClr val="000000"/>
                </a:solidFill>
              </a:rPr>
              <a:t>                  </a:t>
            </a:r>
          </a:p>
          <a:p>
            <a:pPr>
              <a:defRPr/>
            </a:pPr>
            <a:endParaRPr lang="en-GB"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solidFill>
                  <a:srgbClr val="FF0000"/>
                </a:solidFill>
                <a:effectLst/>
              </a:rPr>
              <a:t>Aim</a:t>
            </a:r>
            <a:endParaRPr lang="en-GB" sz="4400" dirty="0">
              <a:solidFill>
                <a:srgbClr val="FF0000"/>
              </a:solidFill>
              <a:effectLst/>
              <a:latin typeface="+mj-lt"/>
            </a:endParaRPr>
          </a:p>
        </p:txBody>
      </p:sp>
      <p:sp>
        <p:nvSpPr>
          <p:cNvPr id="3" name="Content Placeholder 2"/>
          <p:cNvSpPr>
            <a:spLocks noGrp="1"/>
          </p:cNvSpPr>
          <p:nvPr>
            <p:ph idx="1"/>
          </p:nvPr>
        </p:nvSpPr>
        <p:spPr>
          <a:xfrm>
            <a:off x="457200" y="1600200"/>
            <a:ext cx="8435280" cy="4525963"/>
          </a:xfrm>
        </p:spPr>
        <p:txBody>
          <a:bodyPr/>
          <a:lstStyle/>
          <a:p>
            <a:pPr indent="0">
              <a:buNone/>
            </a:pPr>
            <a:r>
              <a:rPr lang="en-GB" sz="4000" dirty="0" smtClean="0"/>
              <a:t>‘….to facilitate and promote sustainable high quality postgraduate research study’</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effectLst/>
              </a:rPr>
              <a:t>The Research Degree Descriptors</a:t>
            </a:r>
            <a:endParaRPr lang="en-GB" dirty="0">
              <a:solidFill>
                <a:srgbClr val="FF0000"/>
              </a:solidFill>
              <a:effectLst/>
            </a:endParaRPr>
          </a:p>
        </p:txBody>
      </p:sp>
      <p:sp>
        <p:nvSpPr>
          <p:cNvPr id="3" name="TextBox 2"/>
          <p:cNvSpPr txBox="1"/>
          <p:nvPr/>
        </p:nvSpPr>
        <p:spPr>
          <a:xfrm>
            <a:off x="179512" y="1556792"/>
            <a:ext cx="8208912" cy="3539430"/>
          </a:xfrm>
          <a:prstGeom prst="rect">
            <a:avLst/>
          </a:prstGeom>
          <a:noFill/>
        </p:spPr>
        <p:txBody>
          <a:bodyPr wrap="square" rtlCol="0">
            <a:spAutoFit/>
          </a:bodyPr>
          <a:lstStyle/>
          <a:p>
            <a:endParaRPr lang="en-GB" dirty="0" smtClean="0"/>
          </a:p>
          <a:p>
            <a:pPr marL="457200" indent="-457200">
              <a:buAutoNum type="alphaLcParenR"/>
            </a:pPr>
            <a:r>
              <a:rPr lang="en-GB" sz="2800" dirty="0" smtClean="0"/>
              <a:t>has conducted enquiry leading to the creation and interpretation of new knowledge through original research or other advanced scholarship, shown by satisfying scholarly review by accomplished and recognised scholars in the field; </a:t>
            </a:r>
          </a:p>
          <a:p>
            <a:r>
              <a:rPr lang="en-GB" sz="2000" dirty="0" smtClean="0"/>
              <a:t>	</a:t>
            </a:r>
            <a:r>
              <a:rPr lang="en-GB" dirty="0" smtClean="0"/>
              <a:t>	</a:t>
            </a:r>
          </a:p>
          <a:p>
            <a:endParaRPr lang="en-GB"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115888"/>
            <a:ext cx="8229600" cy="1143000"/>
          </a:xfrm>
        </p:spPr>
        <p:txBody>
          <a:bodyPr/>
          <a:lstStyle/>
          <a:p>
            <a:r>
              <a:rPr lang="en-GB" sz="3600" dirty="0" smtClean="0">
                <a:solidFill>
                  <a:srgbClr val="FF0000"/>
                </a:solidFill>
                <a:effectLst/>
              </a:rPr>
              <a:t>The Graduate School &amp; Research Degrees</a:t>
            </a:r>
            <a:endParaRPr lang="en-GB" dirty="0">
              <a:solidFill>
                <a:srgbClr val="FF0000"/>
              </a:solidFill>
              <a:effectLst/>
            </a:endParaRPr>
          </a:p>
        </p:txBody>
      </p:sp>
      <p:sp>
        <p:nvSpPr>
          <p:cNvPr id="104451" name="Rectangle 3"/>
          <p:cNvSpPr>
            <a:spLocks noGrp="1" noChangeArrowheads="1"/>
          </p:cNvSpPr>
          <p:nvPr>
            <p:ph type="body" idx="1"/>
          </p:nvPr>
        </p:nvSpPr>
        <p:spPr>
          <a:xfrm>
            <a:off x="468313" y="1196975"/>
            <a:ext cx="8229600" cy="4525963"/>
          </a:xfrm>
        </p:spPr>
        <p:txBody>
          <a:bodyPr/>
          <a:lstStyle/>
          <a:p>
            <a:pPr>
              <a:buNone/>
            </a:pPr>
            <a:r>
              <a:rPr lang="en-GB" sz="2800" b="1" dirty="0" smtClean="0"/>
              <a:t>Code of Practice (revised 2011)</a:t>
            </a:r>
          </a:p>
          <a:p>
            <a:r>
              <a:rPr lang="en-GB" sz="2800" dirty="0" smtClean="0"/>
              <a:t>Makes sure expectations are met </a:t>
            </a:r>
            <a:endParaRPr lang="en-GB" sz="2800" dirty="0"/>
          </a:p>
          <a:p>
            <a:pPr>
              <a:buNone/>
            </a:pPr>
            <a:r>
              <a:rPr lang="en-GB" sz="2800" b="1" dirty="0" smtClean="0"/>
              <a:t>Training &amp; Personal Development</a:t>
            </a:r>
          </a:p>
          <a:p>
            <a:pPr>
              <a:buFont typeface="Arial" pitchFamily="34" charset="0"/>
              <a:buChar char="•"/>
            </a:pPr>
            <a:r>
              <a:rPr lang="en-GB" sz="2800" dirty="0" smtClean="0"/>
              <a:t>Workshops &amp; Events</a:t>
            </a:r>
          </a:p>
          <a:p>
            <a:pPr>
              <a:buNone/>
            </a:pPr>
            <a:r>
              <a:rPr lang="en-GB" sz="2800" b="1" dirty="0" smtClean="0"/>
              <a:t>Regulations (Section K)</a:t>
            </a:r>
          </a:p>
          <a:p>
            <a:pPr>
              <a:buFont typeface="Arial" pitchFamily="34" charset="0"/>
              <a:buChar char="•"/>
            </a:pPr>
            <a:r>
              <a:rPr lang="en-GB" sz="2800" dirty="0" smtClean="0"/>
              <a:t>Make sure procedures are appropriate</a:t>
            </a:r>
            <a:endParaRPr lang="en-GB" sz="2800" dirty="0"/>
          </a:p>
          <a:p>
            <a:pPr>
              <a:buNone/>
            </a:pPr>
            <a:r>
              <a:rPr lang="en-GB" sz="2800" b="1" dirty="0" smtClean="0"/>
              <a:t>PGR Voice and Community</a:t>
            </a:r>
          </a:p>
          <a:p>
            <a:pPr>
              <a:buFont typeface="Arial" pitchFamily="34" charset="0"/>
              <a:buChar char="•"/>
            </a:pPr>
            <a:r>
              <a:rPr lang="en-GB" sz="2800" dirty="0" smtClean="0"/>
              <a:t>Faculty and </a:t>
            </a:r>
            <a:r>
              <a:rPr lang="en-GB" sz="2800" dirty="0" err="1" smtClean="0"/>
              <a:t>Uni</a:t>
            </a:r>
            <a:r>
              <a:rPr lang="en-GB" sz="2800" dirty="0" smtClean="0"/>
              <a:t> events</a:t>
            </a:r>
            <a:endParaRPr lang="en-GB" sz="28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57200" y="44450"/>
            <a:ext cx="8229600" cy="1143000"/>
          </a:xfrm>
        </p:spPr>
        <p:txBody>
          <a:bodyPr/>
          <a:lstStyle/>
          <a:p>
            <a:r>
              <a:rPr lang="en-GB" dirty="0" smtClean="0">
                <a:solidFill>
                  <a:srgbClr val="FF0000"/>
                </a:solidFill>
                <a:effectLst/>
              </a:rPr>
              <a:t>What can students expect?</a:t>
            </a:r>
            <a:endParaRPr lang="en-GB" dirty="0">
              <a:solidFill>
                <a:srgbClr val="FF0000"/>
              </a:solidFill>
              <a:effectLst/>
            </a:endParaRPr>
          </a:p>
        </p:txBody>
      </p:sp>
      <p:sp>
        <p:nvSpPr>
          <p:cNvPr id="105475" name="Rectangle 3"/>
          <p:cNvSpPr>
            <a:spLocks noGrp="1" noChangeArrowheads="1"/>
          </p:cNvSpPr>
          <p:nvPr>
            <p:ph type="body" idx="1"/>
          </p:nvPr>
        </p:nvSpPr>
        <p:spPr>
          <a:xfrm>
            <a:off x="467544" y="1063278"/>
            <a:ext cx="8229600" cy="4525962"/>
          </a:xfrm>
        </p:spPr>
        <p:txBody>
          <a:bodyPr/>
          <a:lstStyle/>
          <a:p>
            <a:r>
              <a:rPr lang="en-GB" sz="2800" dirty="0" smtClean="0"/>
              <a:t>expert </a:t>
            </a:r>
            <a:r>
              <a:rPr lang="en-GB" sz="2800" dirty="0"/>
              <a:t>and experienced supervision</a:t>
            </a:r>
          </a:p>
          <a:p>
            <a:r>
              <a:rPr lang="en-GB" sz="2800" dirty="0" smtClean="0"/>
              <a:t>suitable </a:t>
            </a:r>
            <a:r>
              <a:rPr lang="en-GB" sz="2800" dirty="0"/>
              <a:t>facilities, equipment, library, IT </a:t>
            </a:r>
            <a:r>
              <a:rPr lang="en-GB" sz="2800" dirty="0" smtClean="0"/>
              <a:t>etc…..</a:t>
            </a:r>
            <a:endParaRPr lang="en-GB" sz="2800" dirty="0"/>
          </a:p>
          <a:p>
            <a:r>
              <a:rPr lang="en-GB" sz="2800" dirty="0"/>
              <a:t>training and development opportunities (specific and generic)</a:t>
            </a:r>
          </a:p>
          <a:p>
            <a:r>
              <a:rPr lang="en-GB" sz="2800" dirty="0"/>
              <a:t>support (academic, administrative and welfare)</a:t>
            </a:r>
          </a:p>
          <a:p>
            <a:r>
              <a:rPr lang="en-GB" sz="2800" dirty="0"/>
              <a:t>a research community</a:t>
            </a:r>
          </a:p>
          <a:p>
            <a:endParaRPr lang="en-GB" sz="28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83406" y="188640"/>
            <a:ext cx="3661002" cy="2677656"/>
          </a:xfrm>
          <a:prstGeom prst="rect">
            <a:avLst/>
          </a:prstGeom>
          <a:noFill/>
        </p:spPr>
        <p:txBody>
          <a:bodyPr wrap="none" rtlCol="0">
            <a:spAutoFit/>
          </a:bodyPr>
          <a:lstStyle/>
          <a:p>
            <a:r>
              <a:rPr lang="en-GB" sz="2400" b="1" dirty="0" smtClean="0">
                <a:solidFill>
                  <a:srgbClr val="FF0000"/>
                </a:solidFill>
                <a:latin typeface="+mj-lt"/>
              </a:rPr>
              <a:t>The Graduate School Office</a:t>
            </a:r>
          </a:p>
          <a:p>
            <a:r>
              <a:rPr lang="en-GB" dirty="0" smtClean="0">
                <a:latin typeface="+mn-lt"/>
              </a:rPr>
              <a:t>Vicky </a:t>
            </a:r>
            <a:r>
              <a:rPr lang="en-GB" dirty="0" smtClean="0">
                <a:latin typeface="+mn-lt"/>
              </a:rPr>
              <a:t>Nash</a:t>
            </a:r>
            <a:r>
              <a:rPr lang="en-GB" dirty="0" smtClean="0">
                <a:latin typeface="+mn-lt"/>
              </a:rPr>
              <a:t> </a:t>
            </a:r>
            <a:r>
              <a:rPr lang="en-GB" i="1" dirty="0" smtClean="0">
                <a:latin typeface="+mn-lt"/>
              </a:rPr>
              <a:t>(Manager)</a:t>
            </a:r>
          </a:p>
          <a:p>
            <a:r>
              <a:rPr lang="en-GB" dirty="0" smtClean="0">
                <a:latin typeface="+mn-lt"/>
              </a:rPr>
              <a:t>Paul Spencer </a:t>
            </a:r>
            <a:r>
              <a:rPr lang="en-GB" i="1" dirty="0" smtClean="0">
                <a:latin typeface="+mn-lt"/>
              </a:rPr>
              <a:t>(Training Co-ordinator)</a:t>
            </a:r>
          </a:p>
          <a:p>
            <a:r>
              <a:rPr lang="en-GB" dirty="0" smtClean="0">
                <a:latin typeface="+mn-lt"/>
              </a:rPr>
              <a:t>John Edwards, Matthew Guppy,</a:t>
            </a:r>
          </a:p>
          <a:p>
            <a:r>
              <a:rPr lang="en-GB" dirty="0" smtClean="0">
                <a:latin typeface="+mn-lt"/>
              </a:rPr>
              <a:t>Jodie </a:t>
            </a:r>
            <a:r>
              <a:rPr lang="en-GB" dirty="0" err="1" smtClean="0">
                <a:latin typeface="+mn-lt"/>
              </a:rPr>
              <a:t>McTear</a:t>
            </a:r>
            <a:r>
              <a:rPr lang="en-GB" dirty="0" smtClean="0">
                <a:latin typeface="+mn-lt"/>
              </a:rPr>
              <a:t>, Carolyn Morgan, </a:t>
            </a:r>
          </a:p>
          <a:p>
            <a:r>
              <a:rPr lang="en-GB" dirty="0" smtClean="0">
                <a:latin typeface="+mn-lt"/>
              </a:rPr>
              <a:t>Helen Frisby, </a:t>
            </a:r>
            <a:r>
              <a:rPr lang="en-GB" dirty="0" err="1" smtClean="0">
                <a:latin typeface="+mn-lt"/>
              </a:rPr>
              <a:t>Caterina</a:t>
            </a:r>
            <a:r>
              <a:rPr lang="en-GB" dirty="0" smtClean="0">
                <a:latin typeface="+mn-lt"/>
              </a:rPr>
              <a:t> </a:t>
            </a:r>
            <a:r>
              <a:rPr lang="en-GB" dirty="0" err="1" smtClean="0">
                <a:latin typeface="+mn-lt"/>
              </a:rPr>
              <a:t>Vettori</a:t>
            </a:r>
            <a:r>
              <a:rPr lang="en-GB" dirty="0" smtClean="0">
                <a:latin typeface="+mn-lt"/>
              </a:rPr>
              <a:t>,</a:t>
            </a:r>
          </a:p>
          <a:p>
            <a:r>
              <a:rPr lang="en-GB" dirty="0" err="1" smtClean="0">
                <a:latin typeface="+mn-lt"/>
              </a:rPr>
              <a:t>Yasmin</a:t>
            </a:r>
            <a:r>
              <a:rPr lang="en-GB" dirty="0" smtClean="0">
                <a:latin typeface="+mn-lt"/>
              </a:rPr>
              <a:t> Al </a:t>
            </a:r>
            <a:r>
              <a:rPr lang="en-GB" dirty="0" err="1" smtClean="0">
                <a:latin typeface="+mn-lt"/>
              </a:rPr>
              <a:t>Rehani</a:t>
            </a:r>
            <a:r>
              <a:rPr lang="en-GB" dirty="0" smtClean="0">
                <a:latin typeface="+mn-lt"/>
              </a:rPr>
              <a:t>, Samantha Watts,</a:t>
            </a:r>
          </a:p>
          <a:p>
            <a:r>
              <a:rPr lang="en-GB" dirty="0" smtClean="0">
                <a:latin typeface="+mn-lt"/>
              </a:rPr>
              <a:t>Brigid Hewitt, Helen Jackson,</a:t>
            </a:r>
          </a:p>
          <a:p>
            <a:r>
              <a:rPr lang="en-GB" dirty="0" smtClean="0">
                <a:latin typeface="+mn-lt"/>
              </a:rPr>
              <a:t>Pat Hughes.</a:t>
            </a:r>
            <a:endParaRPr lang="en-GB" dirty="0">
              <a:latin typeface="+mn-lt"/>
            </a:endParaRPr>
          </a:p>
        </p:txBody>
      </p:sp>
      <p:sp>
        <p:nvSpPr>
          <p:cNvPr id="5" name="TextBox 4"/>
          <p:cNvSpPr txBox="1"/>
          <p:nvPr/>
        </p:nvSpPr>
        <p:spPr>
          <a:xfrm>
            <a:off x="4644010" y="2996952"/>
            <a:ext cx="4320478" cy="2616101"/>
          </a:xfrm>
          <a:prstGeom prst="rect">
            <a:avLst/>
          </a:prstGeom>
          <a:noFill/>
        </p:spPr>
        <p:txBody>
          <a:bodyPr wrap="none" rtlCol="0">
            <a:spAutoFit/>
          </a:bodyPr>
          <a:lstStyle/>
          <a:p>
            <a:r>
              <a:rPr lang="en-GB" sz="2400" b="1" dirty="0" smtClean="0">
                <a:solidFill>
                  <a:srgbClr val="FF0000"/>
                </a:solidFill>
                <a:latin typeface="+mj-lt"/>
              </a:rPr>
              <a:t>The Graduate School Committee</a:t>
            </a:r>
          </a:p>
          <a:p>
            <a:r>
              <a:rPr lang="en-GB" dirty="0" smtClean="0">
                <a:latin typeface="+mn-lt"/>
              </a:rPr>
              <a:t>Jane Arthurs (FRDC - ACE)</a:t>
            </a:r>
          </a:p>
          <a:p>
            <a:r>
              <a:rPr lang="en-GB" dirty="0" smtClean="0">
                <a:latin typeface="+mn-lt"/>
              </a:rPr>
              <a:t>Svetlana </a:t>
            </a:r>
            <a:r>
              <a:rPr lang="en-GB" dirty="0" err="1" smtClean="0">
                <a:latin typeface="+mn-lt"/>
              </a:rPr>
              <a:t>Cicmil</a:t>
            </a:r>
            <a:r>
              <a:rPr lang="en-GB" dirty="0" smtClean="0">
                <a:latin typeface="+mn-lt"/>
              </a:rPr>
              <a:t> (FRDC - BL)</a:t>
            </a:r>
          </a:p>
          <a:p>
            <a:r>
              <a:rPr lang="en-GB" dirty="0" smtClean="0">
                <a:latin typeface="+mn-lt"/>
              </a:rPr>
              <a:t>Glenn Lyons (FRDC - FET)</a:t>
            </a:r>
          </a:p>
          <a:p>
            <a:r>
              <a:rPr lang="en-GB" dirty="0" smtClean="0">
                <a:latin typeface="+mn-lt"/>
              </a:rPr>
              <a:t>Fiona Cramp (FRDC - HLS)</a:t>
            </a:r>
          </a:p>
          <a:p>
            <a:r>
              <a:rPr lang="en-GB" dirty="0" smtClean="0">
                <a:latin typeface="+mn-lt"/>
              </a:rPr>
              <a:t>Student Reps,</a:t>
            </a:r>
          </a:p>
          <a:p>
            <a:r>
              <a:rPr lang="en-GB" dirty="0" smtClean="0">
                <a:latin typeface="+mn-lt"/>
              </a:rPr>
              <a:t>Student Services,</a:t>
            </a:r>
          </a:p>
          <a:p>
            <a:r>
              <a:rPr lang="en-GB" dirty="0" smtClean="0">
                <a:latin typeface="+mn-lt"/>
              </a:rPr>
              <a:t>Library, RBI</a:t>
            </a:r>
          </a:p>
          <a:p>
            <a:endParaRPr lang="en-GB" sz="1400" dirty="0">
              <a:latin typeface="+mn-lt"/>
            </a:endParaRPr>
          </a:p>
        </p:txBody>
      </p:sp>
      <p:sp>
        <p:nvSpPr>
          <p:cNvPr id="6" name="TextBox 5"/>
          <p:cNvSpPr txBox="1"/>
          <p:nvPr/>
        </p:nvSpPr>
        <p:spPr>
          <a:xfrm>
            <a:off x="323528" y="1052736"/>
            <a:ext cx="1693925" cy="830997"/>
          </a:xfrm>
          <a:prstGeom prst="rect">
            <a:avLst/>
          </a:prstGeom>
          <a:noFill/>
        </p:spPr>
        <p:txBody>
          <a:bodyPr wrap="none" rtlCol="0">
            <a:spAutoFit/>
          </a:bodyPr>
          <a:lstStyle/>
          <a:p>
            <a:r>
              <a:rPr lang="en-GB" sz="2400" b="1" dirty="0" smtClean="0">
                <a:latin typeface="+mn-lt"/>
              </a:rPr>
              <a:t>Supervisory</a:t>
            </a:r>
            <a:br>
              <a:rPr lang="en-GB" sz="2400" b="1" dirty="0" smtClean="0">
                <a:latin typeface="+mn-lt"/>
              </a:rPr>
            </a:br>
            <a:r>
              <a:rPr lang="en-GB" sz="2400" b="1" dirty="0" smtClean="0">
                <a:latin typeface="+mn-lt"/>
              </a:rPr>
              <a:t>Team</a:t>
            </a:r>
            <a:endParaRPr lang="en-GB" sz="2400" b="1" dirty="0">
              <a:latin typeface="+mn-lt"/>
            </a:endParaRPr>
          </a:p>
        </p:txBody>
      </p:sp>
      <p:sp>
        <p:nvSpPr>
          <p:cNvPr id="7" name="TextBox 6"/>
          <p:cNvSpPr txBox="1"/>
          <p:nvPr/>
        </p:nvSpPr>
        <p:spPr>
          <a:xfrm>
            <a:off x="251520" y="3212976"/>
            <a:ext cx="2389629" cy="830997"/>
          </a:xfrm>
          <a:prstGeom prst="rect">
            <a:avLst/>
          </a:prstGeom>
          <a:noFill/>
        </p:spPr>
        <p:txBody>
          <a:bodyPr wrap="none" rtlCol="0">
            <a:spAutoFit/>
          </a:bodyPr>
          <a:lstStyle/>
          <a:p>
            <a:r>
              <a:rPr lang="en-GB" sz="2400" b="1" dirty="0" smtClean="0">
                <a:latin typeface="+mn-lt"/>
              </a:rPr>
              <a:t>Research Centre/</a:t>
            </a:r>
          </a:p>
          <a:p>
            <a:r>
              <a:rPr lang="en-GB" sz="2400" b="1" dirty="0" smtClean="0">
                <a:latin typeface="+mn-lt"/>
              </a:rPr>
              <a:t>Department</a:t>
            </a:r>
            <a:endParaRPr lang="en-GB" sz="2400" b="1" dirty="0">
              <a:latin typeface="+mn-lt"/>
            </a:endParaRPr>
          </a:p>
        </p:txBody>
      </p:sp>
      <p:sp>
        <p:nvSpPr>
          <p:cNvPr id="8" name="TextBox 7"/>
          <p:cNvSpPr txBox="1"/>
          <p:nvPr/>
        </p:nvSpPr>
        <p:spPr>
          <a:xfrm rot="2998955">
            <a:off x="1695822" y="2462283"/>
            <a:ext cx="3258777" cy="707886"/>
          </a:xfrm>
          <a:prstGeom prst="rect">
            <a:avLst/>
          </a:prstGeom>
          <a:noFill/>
        </p:spPr>
        <p:txBody>
          <a:bodyPr wrap="none" rtlCol="0">
            <a:spAutoFit/>
          </a:bodyPr>
          <a:lstStyle/>
          <a:p>
            <a:r>
              <a:rPr lang="en-GB" sz="2000" dirty="0" smtClean="0">
                <a:latin typeface="+mn-lt"/>
              </a:rPr>
              <a:t>Faculty</a:t>
            </a:r>
          </a:p>
          <a:p>
            <a:r>
              <a:rPr lang="en-GB" sz="2000" dirty="0" smtClean="0">
                <a:latin typeface="+mn-lt"/>
              </a:rPr>
              <a:t>Research Degrees Committee</a:t>
            </a:r>
            <a:endParaRPr lang="en-GB" sz="2000" dirty="0">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1979712" y="1844824"/>
            <a:ext cx="5626968" cy="1143000"/>
          </a:xfrm>
        </p:spPr>
        <p:txBody>
          <a:bodyPr/>
          <a:lstStyle/>
          <a:p>
            <a:r>
              <a:rPr lang="en-GB" sz="5400" dirty="0" smtClean="0">
                <a:solidFill>
                  <a:srgbClr val="FF0000"/>
                </a:solidFill>
                <a:effectLst/>
              </a:rPr>
              <a:t>Welcome!</a:t>
            </a:r>
            <a:endParaRPr lang="en-GB" sz="6000" dirty="0">
              <a:solidFill>
                <a:srgbClr val="FF0000"/>
              </a:solidFill>
              <a:effectLst/>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lide Option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lide Option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279c20c3caf3300dae6b438536eb8c56">
  <xsd:schema xmlns:xsd="http://www.w3.org/2001/XMLSchema" xmlns:p="http://schemas.microsoft.com/office/2006/metadata/properties" targetNamespace="http://schemas.microsoft.com/office/2006/metadata/properties" ma:root="true" ma:fieldsID="0d2e1ca116041f9e11471c52c4c9d60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D484E309-D7E3-4913-A586-664FC19F64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07464994-39A1-4544-A84A-FE2F58E454E8}">
  <ds:schemaRefs>
    <ds:schemaRef ds:uri="http://schemas.microsoft.com/sharepoint/v3/contenttype/forms"/>
  </ds:schemaRefs>
</ds:datastoreItem>
</file>

<file path=customXml/itemProps3.xml><?xml version="1.0" encoding="utf-8"?>
<ds:datastoreItem xmlns:ds="http://schemas.openxmlformats.org/officeDocument/2006/customXml" ds:itemID="{37E52B96-F8A3-4FD4-B36B-6AAB31D9ECF1}">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1323</TotalTime>
  <Words>252</Words>
  <Application>Microsoft Macintosh PowerPoint</Application>
  <PresentationFormat>On-screen Show (4:3)</PresentationFormat>
  <Paragraphs>54</Paragraphs>
  <Slides>8</Slides>
  <Notes>8</Notes>
  <HiddenSlides>0</HiddenSlides>
  <MMClips>0</MMClips>
  <ScaleCrop>false</ScaleCrop>
  <HeadingPairs>
    <vt:vector size="4" baseType="variant">
      <vt:variant>
        <vt:lpstr>Theme</vt:lpstr>
      </vt:variant>
      <vt:variant>
        <vt:i4>3</vt:i4>
      </vt:variant>
      <vt:variant>
        <vt:lpstr>Slide Titles</vt:lpstr>
      </vt:variant>
      <vt:variant>
        <vt:i4>8</vt:i4>
      </vt:variant>
    </vt:vector>
  </HeadingPairs>
  <TitlesOfParts>
    <vt:vector size="11" baseType="lpstr">
      <vt:lpstr>Default Design</vt:lpstr>
      <vt:lpstr>Slide Option 1</vt:lpstr>
      <vt:lpstr>Slide Option 2</vt:lpstr>
      <vt:lpstr>The Graduate School   Neil Willey  Neil.Willey@uwe.ac.uk Tel: 0117 3282314  2A21</vt:lpstr>
      <vt:lpstr>Aim</vt:lpstr>
      <vt:lpstr>The Research Degree Descriptors</vt:lpstr>
      <vt:lpstr>PowerPoint Presentation</vt:lpstr>
      <vt:lpstr>The Graduate School &amp; Research Degrees</vt:lpstr>
      <vt:lpstr>What can students expect?</vt:lpstr>
      <vt:lpstr>PowerPoint Presentation</vt:lpstr>
      <vt:lpstr>Welcome!</vt:lpstr>
    </vt:vector>
  </TitlesOfParts>
  <Company>University of the West of England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kkkkkkk</dc:title>
  <dc:creator>at-admin</dc:creator>
  <cp:lastModifiedBy>Paul Spencer</cp:lastModifiedBy>
  <cp:revision>128</cp:revision>
  <cp:lastPrinted>2008-04-02T09:54:12Z</cp:lastPrinted>
  <dcterms:created xsi:type="dcterms:W3CDTF">2008-03-28T15:44:30Z</dcterms:created>
  <dcterms:modified xsi:type="dcterms:W3CDTF">2012-02-22T18:07:06Z</dcterms:modified>
</cp:coreProperties>
</file>